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32918400" cy="21945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4676" autoAdjust="0"/>
  </p:normalViewPr>
  <p:slideViewPr>
    <p:cSldViewPr>
      <p:cViewPr varScale="1">
        <p:scale>
          <a:sx n="25" d="100"/>
          <a:sy n="25" d="100"/>
        </p:scale>
        <p:origin x="730" y="58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9529" y="21779348"/>
            <a:ext cx="4334265" cy="10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49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775F8D-BD6E-4C6C-8897-A4ABB95A3941}"/>
              </a:ext>
            </a:extLst>
          </p:cNvPr>
          <p:cNvSpPr/>
          <p:nvPr userDrawn="1"/>
        </p:nvSpPr>
        <p:spPr>
          <a:xfrm>
            <a:off x="0" y="0"/>
            <a:ext cx="32918400" cy="274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7" rIns="68576" bIns="34287" rtlCol="0" anchor="ctr"/>
          <a:lstStyle/>
          <a:p>
            <a:pPr algn="ctr"/>
            <a:endParaRPr lang="en-US" sz="1473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E342B217-4F62-400B-A0CB-827E4BDAE311}"/>
              </a:ext>
            </a:extLst>
          </p:cNvPr>
          <p:cNvSpPr/>
          <p:nvPr userDrawn="1"/>
        </p:nvSpPr>
        <p:spPr>
          <a:xfrm>
            <a:off x="-5623560" y="0"/>
            <a:ext cx="521208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170" tIns="110170" rIns="110170" bIns="110170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 .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1:2 aspect ratio including 48x72. 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endParaRPr lang="en-US" sz="2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158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158"/>
              </a:spcAft>
            </a:pPr>
            <a:b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B9333F-BCDC-4EF8-AE34-B97B6739B3FF}"/>
              </a:ext>
            </a:extLst>
          </p:cNvPr>
          <p:cNvGrpSpPr/>
          <p:nvPr userDrawn="1"/>
        </p:nvGrpSpPr>
        <p:grpSpPr>
          <a:xfrm>
            <a:off x="33329880" y="0"/>
            <a:ext cx="5212080" cy="219456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499C803D-2AF1-4F65-B1FB-7EC2D35E9C95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158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EB03C9B-2A6C-469D-90AC-609D57FD07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3" y="9601200"/>
              <a:ext cx="11904514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563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81000"/>
            <a:ext cx="24688800" cy="1137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135" tIns="220338" rIns="88135" bIns="220338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5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 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518229"/>
            <a:ext cx="246888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135" tIns="88135" rIns="88135" bIns="88135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7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7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7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7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7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8" name="Rectangle 265">
            <a:extLst>
              <a:ext uri="{FF2B5EF4-FFF2-40B4-BE49-F238E27FC236}">
                <a16:creationId xmlns:a16="http://schemas.microsoft.com/office/drawing/2014/main" id="{8FF742DA-021B-4A8E-BD70-08A5629B79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14400" y="457200"/>
            <a:ext cx="2468880" cy="1853122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2861" tIns="31430" rIns="62861" bIns="31430" anchor="ctr"/>
          <a:lstStyle/>
          <a:p>
            <a:pPr algn="ctr" defTabSz="3017044"/>
            <a:r>
              <a:rPr lang="en-US" sz="9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3017044"/>
            <a:r>
              <a:rPr lang="en-US" sz="9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9" name="Rectangle 265">
            <a:extLst>
              <a:ext uri="{FF2B5EF4-FFF2-40B4-BE49-F238E27FC236}">
                <a16:creationId xmlns:a16="http://schemas.microsoft.com/office/drawing/2014/main" id="{AF4457BF-0A6B-43B9-A41A-7970D3140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535120" y="457200"/>
            <a:ext cx="2468880" cy="1853121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2861" tIns="31430" rIns="62861" bIns="31430" anchor="ctr"/>
          <a:lstStyle/>
          <a:p>
            <a:pPr algn="ctr" defTabSz="3017044"/>
            <a:r>
              <a:rPr lang="en-US" sz="9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3017044"/>
            <a:r>
              <a:rPr lang="en-US" sz="90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5871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76</cp:revision>
  <cp:lastPrinted>2013-02-12T02:21:55Z</cp:lastPrinted>
  <dcterms:created xsi:type="dcterms:W3CDTF">2013-02-10T21:14:48Z</dcterms:created>
  <dcterms:modified xsi:type="dcterms:W3CDTF">2020-03-06T01:39:43Z</dcterms:modified>
</cp:coreProperties>
</file>